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3" r:id="rId8"/>
    <p:sldId id="261" r:id="rId9"/>
    <p:sldId id="266" r:id="rId10"/>
    <p:sldId id="273" r:id="rId11"/>
    <p:sldId id="262" r:id="rId12"/>
    <p:sldId id="274" r:id="rId13"/>
    <p:sldId id="264" r:id="rId14"/>
    <p:sldId id="265" r:id="rId15"/>
    <p:sldId id="267" r:id="rId16"/>
    <p:sldId id="268" r:id="rId17"/>
    <p:sldId id="271" r:id="rId18"/>
    <p:sldId id="270" r:id="rId19"/>
    <p:sldId id="272" r:id="rId20"/>
    <p:sldId id="275" r:id="rId21"/>
    <p:sldId id="276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5" autoAdjust="0"/>
    <p:restoredTop sz="90823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840" y="96"/>
      </p:cViewPr>
      <p:guideLst>
        <p:guide orient="horz" pos="2188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5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62267-A7A4-DD49-A44A-A44F700910BD}" type="datetimeFigureOut">
              <a:rPr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4FE37-81CE-EF4F-86E4-05F878DBAE95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4FE37-81CE-EF4F-86E4-05F878DBAE95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DCAD2-4DD2-3747-A7AE-07543E918A32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845CE-19F6-6244-839F-F89E99ED0127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0.jpeg"/><Relationship Id="rId6" Type="http://schemas.openxmlformats.org/officeDocument/2006/relationships/image" Target="../media/image29.png"/><Relationship Id="rId5" Type="http://schemas.openxmlformats.org/officeDocument/2006/relationships/tags" Target="../tags/tag11.xml"/><Relationship Id="rId4" Type="http://schemas.openxmlformats.org/officeDocument/2006/relationships/image" Target="../media/image28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jpeg"/><Relationship Id="rId3" Type="http://schemas.openxmlformats.org/officeDocument/2006/relationships/tags" Target="../tags/tag3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2550" y="382905"/>
            <a:ext cx="12357735" cy="5697220"/>
          </a:xfrm>
          <a:prstGeom prst="rect">
            <a:avLst/>
          </a:prstGeom>
        </p:spPr>
      </p:pic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2028190" y="2829560"/>
            <a:ext cx="7832090" cy="1198880"/>
          </a:xfrm>
          <a:prstGeom prst="rect">
            <a:avLst/>
          </a:prstGeom>
          <a:solidFill>
            <a:schemeClr val="bg2"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迷宫小车</a:t>
            </a:r>
            <a:endParaRPr kumimoji="1" lang="zh-CN" altLang="en-US" sz="7200" spc="600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cs typeface="+mn-ea"/>
              <a:sym typeface="+mn-ea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3684270" y="6080125"/>
            <a:ext cx="45205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spc="300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cs typeface="+mn-ea"/>
                <a:sym typeface="+mn-lt"/>
              </a:rPr>
              <a:t>POWER·START</a:t>
            </a:r>
            <a:endParaRPr lang="en-US" altLang="zh-CN" sz="4000" i="1" spc="300" dirty="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7" name="文本框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5168265" y="1673860"/>
            <a:ext cx="2151380" cy="706755"/>
          </a:xfrm>
          <a:prstGeom prst="rect">
            <a:avLst/>
          </a:prstGeom>
          <a:solidFill>
            <a:schemeClr val="bg2">
              <a:alpha val="5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5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+mn-ea"/>
                <a:sym typeface="+mn-lt"/>
              </a:rPr>
              <a:t>第七组</a:t>
            </a:r>
            <a:endParaRPr lang="zh-CN" altLang="en-US" sz="4000" spc="5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1" name="文本框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92760" y="6080125"/>
            <a:ext cx="30365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dirty="0" smtClean="0">
                <a:sym typeface="+mn-ea"/>
              </a:rPr>
              <a:t>陈祥蔚</a:t>
            </a:r>
            <a:r>
              <a:rPr lang="en-US" altLang="zh-CN" sz="4000" dirty="0" smtClean="0">
                <a:sym typeface="+mn-ea"/>
              </a:rPr>
              <a:t>·</a:t>
            </a:r>
            <a:r>
              <a:rPr lang="zh-CN" altLang="en-US" sz="4000" dirty="0" smtClean="0">
                <a:sym typeface="+mn-ea"/>
              </a:rPr>
              <a:t>姚熠</a:t>
            </a:r>
            <a:endParaRPr lang="en-US" altLang="zh-CN" sz="4000" i="1" spc="300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2" name="文本框 1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315960" y="6080125"/>
            <a:ext cx="35775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ym typeface="+mn-ea"/>
              </a:rPr>
              <a:t>赵馨竹</a:t>
            </a:r>
            <a:r>
              <a:rPr lang="en-US" altLang="zh-CN" sz="4000" dirty="0" smtClean="0">
                <a:sym typeface="+mn-ea"/>
              </a:rPr>
              <a:t>·</a:t>
            </a:r>
            <a:r>
              <a:rPr lang="zh-CN" altLang="en-US" sz="4000" dirty="0" smtClean="0">
                <a:sym typeface="+mn-ea"/>
              </a:rPr>
              <a:t>唐湘尧</a:t>
            </a:r>
            <a:endParaRPr lang="en-US" altLang="zh-CN" sz="4000" i="1" spc="300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629">
        <p:circle/>
      </p:transition>
    </mc:Choice>
    <mc:Fallback>
      <p:transition spd="slow" advTm="5629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cs typeface="+mn-ea"/>
              <a:sym typeface="+mn-lt"/>
            </a:endParaRPr>
          </a:p>
        </p:txBody>
      </p:sp>
      <p:sp>
        <p:nvSpPr>
          <p:cNvPr id="24" name="矩形 2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57200" y="884903"/>
            <a:ext cx="3015682" cy="53020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5" name="文本框 2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717550" y="1351731"/>
            <a:ext cx="2050794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F7F7F7"/>
                </a:solidFill>
                <a:cs typeface="+mn-ea"/>
                <a:sym typeface="+mn-lt"/>
              </a:rPr>
              <a:t>DID YOU SEE THAT TWO GUYS?</a:t>
            </a:r>
            <a:endParaRPr lang="en-US" sz="4400" b="1" dirty="0">
              <a:solidFill>
                <a:srgbClr val="F7F7F7"/>
              </a:solidFill>
              <a:cs typeface="+mn-ea"/>
              <a:sym typeface="+mn-lt"/>
            </a:endParaRPr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2645" y="2326640"/>
            <a:ext cx="5349240" cy="2466340"/>
          </a:xfrm>
          <a:prstGeom prst="rect">
            <a:avLst/>
          </a:prstGeom>
        </p:spPr>
      </p:pic>
      <p:pic>
        <p:nvPicPr>
          <p:cNvPr id="6" name="内容占位符 3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2510" y="2348865"/>
            <a:ext cx="5341620" cy="2413635"/>
          </a:xfrm>
          <a:prstGeom prst="rect">
            <a:avLst/>
          </a:prstGeom>
        </p:spPr>
      </p:pic>
      <p:sp>
        <p:nvSpPr>
          <p:cNvPr id="7" name="矩形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824095" y="4056380"/>
            <a:ext cx="2466340" cy="217106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文本框 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5329555" y="4424680"/>
            <a:ext cx="16611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cs typeface="+mn-ea"/>
                <a:sym typeface="+mn-lt"/>
              </a:rPr>
              <a:t>WE ARE</a:t>
            </a:r>
            <a:endParaRPr lang="en-US" sz="3600" b="1">
              <a:cs typeface="+mn-ea"/>
              <a:sym typeface="+mn-lt"/>
            </a:endParaRPr>
          </a:p>
          <a:p>
            <a:r>
              <a:rPr lang="zh-CN" altLang="en-US" sz="3600" b="1">
                <a:cs typeface="+mn-ea"/>
                <a:sym typeface="+mn-lt"/>
              </a:rPr>
              <a:t>整个</a:t>
            </a:r>
            <a:r>
              <a:rPr lang="en-US" sz="3600" b="1">
                <a:cs typeface="+mn-ea"/>
                <a:sym typeface="+mn-lt"/>
              </a:rPr>
              <a:t> </a:t>
            </a:r>
            <a:endParaRPr lang="en-US" sz="3600" b="1" dirty="0">
              <a:cs typeface="+mn-ea"/>
              <a:sym typeface="+mn-lt"/>
            </a:endParaRPr>
          </a:p>
        </p:txBody>
      </p:sp>
      <p:sp>
        <p:nvSpPr>
          <p:cNvPr id="8" name="矩形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846820" y="4063365"/>
            <a:ext cx="2466340" cy="217106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9" name="文本框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9249410" y="4542155"/>
            <a:ext cx="16611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cs typeface="+mn-ea"/>
                <a:sym typeface="+mn-lt"/>
              </a:rPr>
              <a:t>SO</a:t>
            </a:r>
            <a:endParaRPr lang="en-US" sz="3600" b="1">
              <a:cs typeface="+mn-ea"/>
              <a:sym typeface="+mn-lt"/>
            </a:endParaRPr>
          </a:p>
          <a:p>
            <a:r>
              <a:rPr lang="en-US" sz="3600" b="1">
                <a:cs typeface="+mn-ea"/>
                <a:sym typeface="+mn-lt"/>
              </a:rPr>
              <a:t>TIRED </a:t>
            </a:r>
            <a:endParaRPr lang="en-US" sz="3600" b="1">
              <a:cs typeface="+mn-ea"/>
              <a:sym typeface="+mn-lt"/>
            </a:endParaRPr>
          </a:p>
          <a:p>
            <a:r>
              <a:rPr lang="zh-CN" altLang="en-US" sz="3600" b="1" dirty="0">
                <a:cs typeface="+mn-ea"/>
                <a:sym typeface="+mn-lt"/>
              </a:rPr>
              <a:t>下午</a:t>
            </a:r>
            <a:endParaRPr lang="zh-CN" altLang="en-US" sz="36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0555">
        <p:circle/>
      </p:transition>
    </mc:Choice>
    <mc:Fallback>
      <p:transition spd="slow" advTm="10555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35"/>
            <a:ext cx="12192000" cy="5620385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4332157"/>
            <a:ext cx="12192000" cy="2525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grpSp>
        <p:nvGrpSpPr>
          <p:cNvPr id="4" name="组合 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GrpSpPr/>
          <p:nvPr/>
        </p:nvGrpSpPr>
        <p:grpSpPr>
          <a:xfrm>
            <a:off x="6734628" y="5215217"/>
            <a:ext cx="500270" cy="678873"/>
            <a:chOff x="0" y="-1587"/>
            <a:chExt cx="893763" cy="1212850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0" y="-1587"/>
              <a:ext cx="893763" cy="1212850"/>
            </a:xfrm>
            <a:custGeom>
              <a:avLst/>
              <a:gdLst>
                <a:gd name="T0" fmla="*/ 221 w 236"/>
                <a:gd name="T1" fmla="*/ 173 h 322"/>
                <a:gd name="T2" fmla="*/ 236 w 236"/>
                <a:gd name="T3" fmla="*/ 117 h 322"/>
                <a:gd name="T4" fmla="*/ 118 w 236"/>
                <a:gd name="T5" fmla="*/ 0 h 322"/>
                <a:gd name="T6" fmla="*/ 0 w 236"/>
                <a:gd name="T7" fmla="*/ 117 h 322"/>
                <a:gd name="T8" fmla="*/ 15 w 236"/>
                <a:gd name="T9" fmla="*/ 173 h 322"/>
                <a:gd name="T10" fmla="*/ 117 w 236"/>
                <a:gd name="T11" fmla="*/ 322 h 322"/>
                <a:gd name="T12" fmla="*/ 221 w 236"/>
                <a:gd name="T13" fmla="*/ 173 h 322"/>
                <a:gd name="T14" fmla="*/ 29 w 236"/>
                <a:gd name="T15" fmla="*/ 169 h 322"/>
                <a:gd name="T16" fmla="*/ 15 w 236"/>
                <a:gd name="T17" fmla="*/ 117 h 322"/>
                <a:gd name="T18" fmla="*/ 118 w 236"/>
                <a:gd name="T19" fmla="*/ 15 h 322"/>
                <a:gd name="T20" fmla="*/ 221 w 236"/>
                <a:gd name="T21" fmla="*/ 117 h 322"/>
                <a:gd name="T22" fmla="*/ 208 w 236"/>
                <a:gd name="T23" fmla="*/ 167 h 322"/>
                <a:gd name="T24" fmla="*/ 117 w 236"/>
                <a:gd name="T25" fmla="*/ 295 h 322"/>
                <a:gd name="T26" fmla="*/ 29 w 236"/>
                <a:gd name="T27" fmla="*/ 1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" h="322">
                  <a:moveTo>
                    <a:pt x="221" y="173"/>
                  </a:moveTo>
                  <a:cubicBezTo>
                    <a:pt x="231" y="156"/>
                    <a:pt x="236" y="137"/>
                    <a:pt x="236" y="117"/>
                  </a:cubicBezTo>
                  <a:cubicBezTo>
                    <a:pt x="236" y="53"/>
                    <a:pt x="183" y="0"/>
                    <a:pt x="118" y="0"/>
                  </a:cubicBezTo>
                  <a:cubicBezTo>
                    <a:pt x="53" y="0"/>
                    <a:pt x="0" y="53"/>
                    <a:pt x="0" y="117"/>
                  </a:cubicBezTo>
                  <a:cubicBezTo>
                    <a:pt x="0" y="137"/>
                    <a:pt x="5" y="156"/>
                    <a:pt x="15" y="173"/>
                  </a:cubicBezTo>
                  <a:cubicBezTo>
                    <a:pt x="38" y="211"/>
                    <a:pt x="117" y="322"/>
                    <a:pt x="117" y="322"/>
                  </a:cubicBezTo>
                  <a:cubicBezTo>
                    <a:pt x="117" y="322"/>
                    <a:pt x="198" y="213"/>
                    <a:pt x="221" y="173"/>
                  </a:cubicBezTo>
                  <a:close/>
                  <a:moveTo>
                    <a:pt x="29" y="169"/>
                  </a:moveTo>
                  <a:cubicBezTo>
                    <a:pt x="19" y="153"/>
                    <a:pt x="15" y="135"/>
                    <a:pt x="15" y="117"/>
                  </a:cubicBezTo>
                  <a:cubicBezTo>
                    <a:pt x="15" y="61"/>
                    <a:pt x="61" y="15"/>
                    <a:pt x="118" y="15"/>
                  </a:cubicBezTo>
                  <a:cubicBezTo>
                    <a:pt x="175" y="15"/>
                    <a:pt x="221" y="61"/>
                    <a:pt x="221" y="117"/>
                  </a:cubicBezTo>
                  <a:cubicBezTo>
                    <a:pt x="221" y="135"/>
                    <a:pt x="216" y="152"/>
                    <a:pt x="208" y="167"/>
                  </a:cubicBezTo>
                  <a:cubicBezTo>
                    <a:pt x="187" y="202"/>
                    <a:pt x="117" y="295"/>
                    <a:pt x="117" y="295"/>
                  </a:cubicBezTo>
                  <a:cubicBezTo>
                    <a:pt x="117" y="295"/>
                    <a:pt x="49" y="201"/>
                    <a:pt x="29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42888" y="201613"/>
              <a:ext cx="407988" cy="406400"/>
            </a:xfrm>
            <a:custGeom>
              <a:avLst/>
              <a:gdLst>
                <a:gd name="T0" fmla="*/ 54 w 108"/>
                <a:gd name="T1" fmla="*/ 0 h 108"/>
                <a:gd name="T2" fmla="*/ 0 w 108"/>
                <a:gd name="T3" fmla="*/ 54 h 108"/>
                <a:gd name="T4" fmla="*/ 54 w 108"/>
                <a:gd name="T5" fmla="*/ 108 h 108"/>
                <a:gd name="T6" fmla="*/ 108 w 108"/>
                <a:gd name="T7" fmla="*/ 54 h 108"/>
                <a:gd name="T8" fmla="*/ 54 w 108"/>
                <a:gd name="T9" fmla="*/ 0 h 108"/>
                <a:gd name="T10" fmla="*/ 54 w 108"/>
                <a:gd name="T11" fmla="*/ 93 h 108"/>
                <a:gd name="T12" fmla="*/ 15 w 108"/>
                <a:gd name="T13" fmla="*/ 54 h 108"/>
                <a:gd name="T14" fmla="*/ 54 w 108"/>
                <a:gd name="T15" fmla="*/ 15 h 108"/>
                <a:gd name="T16" fmla="*/ 93 w 108"/>
                <a:gd name="T17" fmla="*/ 54 h 108"/>
                <a:gd name="T18" fmla="*/ 54 w 108"/>
                <a:gd name="T19" fmla="*/ 9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moveTo>
                    <a:pt x="54" y="93"/>
                  </a:moveTo>
                  <a:cubicBezTo>
                    <a:pt x="32" y="93"/>
                    <a:pt x="15" y="75"/>
                    <a:pt x="15" y="54"/>
                  </a:cubicBezTo>
                  <a:cubicBezTo>
                    <a:pt x="15" y="32"/>
                    <a:pt x="32" y="15"/>
                    <a:pt x="54" y="15"/>
                  </a:cubicBezTo>
                  <a:cubicBezTo>
                    <a:pt x="76" y="15"/>
                    <a:pt x="93" y="32"/>
                    <a:pt x="93" y="54"/>
                  </a:cubicBezTo>
                  <a:cubicBezTo>
                    <a:pt x="93" y="75"/>
                    <a:pt x="76" y="93"/>
                    <a:pt x="54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>
                <a:cs typeface="+mn-ea"/>
                <a:sym typeface="+mn-lt"/>
              </a:endParaRPr>
            </a:p>
          </p:txBody>
        </p:sp>
      </p:grpSp>
      <p:sp>
        <p:nvSpPr>
          <p:cNvPr id="11" name="Freeform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>
            <a:spLocks noEditPoints="1"/>
          </p:cNvSpPr>
          <p:nvPr/>
        </p:nvSpPr>
        <p:spPr bwMode="auto">
          <a:xfrm>
            <a:off x="8358407" y="5230895"/>
            <a:ext cx="601801" cy="601801"/>
          </a:xfrm>
          <a:custGeom>
            <a:avLst/>
            <a:gdLst>
              <a:gd name="T0" fmla="*/ 160 w 321"/>
              <a:gd name="T1" fmla="*/ 0 h 321"/>
              <a:gd name="T2" fmla="*/ 160 w 321"/>
              <a:gd name="T3" fmla="*/ 0 h 321"/>
              <a:gd name="T4" fmla="*/ 160 w 321"/>
              <a:gd name="T5" fmla="*/ 0 h 321"/>
              <a:gd name="T6" fmla="*/ 154 w 321"/>
              <a:gd name="T7" fmla="*/ 0 h 321"/>
              <a:gd name="T8" fmla="*/ 154 w 321"/>
              <a:gd name="T9" fmla="*/ 80 h 321"/>
              <a:gd name="T10" fmla="*/ 181 w 321"/>
              <a:gd name="T11" fmla="*/ 80 h 321"/>
              <a:gd name="T12" fmla="*/ 181 w 321"/>
              <a:gd name="T13" fmla="*/ 22 h 321"/>
              <a:gd name="T14" fmla="*/ 301 w 321"/>
              <a:gd name="T15" fmla="*/ 160 h 321"/>
              <a:gd name="T16" fmla="*/ 160 w 321"/>
              <a:gd name="T17" fmla="*/ 301 h 321"/>
              <a:gd name="T18" fmla="*/ 20 w 321"/>
              <a:gd name="T19" fmla="*/ 160 h 321"/>
              <a:gd name="T20" fmla="*/ 62 w 321"/>
              <a:gd name="T21" fmla="*/ 60 h 321"/>
              <a:gd name="T22" fmla="*/ 50 w 321"/>
              <a:gd name="T23" fmla="*/ 44 h 321"/>
              <a:gd name="T24" fmla="*/ 0 w 321"/>
              <a:gd name="T25" fmla="*/ 160 h 321"/>
              <a:gd name="T26" fmla="*/ 160 w 321"/>
              <a:gd name="T27" fmla="*/ 321 h 321"/>
              <a:gd name="T28" fmla="*/ 321 w 321"/>
              <a:gd name="T29" fmla="*/ 160 h 321"/>
              <a:gd name="T30" fmla="*/ 160 w 321"/>
              <a:gd name="T31" fmla="*/ 0 h 321"/>
              <a:gd name="T32" fmla="*/ 176 w 321"/>
              <a:gd name="T33" fmla="*/ 143 h 321"/>
              <a:gd name="T34" fmla="*/ 169 w 321"/>
              <a:gd name="T35" fmla="*/ 139 h 321"/>
              <a:gd name="T36" fmla="*/ 87 w 321"/>
              <a:gd name="T37" fmla="*/ 87 h 321"/>
              <a:gd name="T38" fmla="*/ 139 w 321"/>
              <a:gd name="T39" fmla="*/ 169 h 321"/>
              <a:gd name="T40" fmla="*/ 143 w 321"/>
              <a:gd name="T41" fmla="*/ 176 h 321"/>
              <a:gd name="T42" fmla="*/ 144 w 321"/>
              <a:gd name="T43" fmla="*/ 177 h 321"/>
              <a:gd name="T44" fmla="*/ 144 w 321"/>
              <a:gd name="T45" fmla="*/ 177 h 321"/>
              <a:gd name="T46" fmla="*/ 160 w 321"/>
              <a:gd name="T47" fmla="*/ 184 h 321"/>
              <a:gd name="T48" fmla="*/ 184 w 321"/>
              <a:gd name="T49" fmla="*/ 160 h 321"/>
              <a:gd name="T50" fmla="*/ 177 w 321"/>
              <a:gd name="T51" fmla="*/ 144 h 321"/>
              <a:gd name="T52" fmla="*/ 177 w 321"/>
              <a:gd name="T53" fmla="*/ 144 h 321"/>
              <a:gd name="T54" fmla="*/ 176 w 321"/>
              <a:gd name="T55" fmla="*/ 143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1" h="321">
                <a:moveTo>
                  <a:pt x="160" y="0"/>
                </a:moveTo>
                <a:cubicBezTo>
                  <a:pt x="160" y="0"/>
                  <a:pt x="160" y="0"/>
                  <a:pt x="160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80"/>
                  <a:pt x="154" y="80"/>
                  <a:pt x="154" y="80"/>
                </a:cubicBezTo>
                <a:cubicBezTo>
                  <a:pt x="181" y="80"/>
                  <a:pt x="181" y="80"/>
                  <a:pt x="181" y="80"/>
                </a:cubicBezTo>
                <a:cubicBezTo>
                  <a:pt x="181" y="22"/>
                  <a:pt x="181" y="22"/>
                  <a:pt x="181" y="22"/>
                </a:cubicBezTo>
                <a:cubicBezTo>
                  <a:pt x="249" y="31"/>
                  <a:pt x="301" y="90"/>
                  <a:pt x="301" y="160"/>
                </a:cubicBezTo>
                <a:cubicBezTo>
                  <a:pt x="301" y="238"/>
                  <a:pt x="238" y="301"/>
                  <a:pt x="160" y="301"/>
                </a:cubicBezTo>
                <a:cubicBezTo>
                  <a:pt x="83" y="301"/>
                  <a:pt x="20" y="238"/>
                  <a:pt x="20" y="160"/>
                </a:cubicBezTo>
                <a:cubicBezTo>
                  <a:pt x="20" y="121"/>
                  <a:pt x="36" y="86"/>
                  <a:pt x="62" y="60"/>
                </a:cubicBezTo>
                <a:cubicBezTo>
                  <a:pt x="50" y="44"/>
                  <a:pt x="50" y="44"/>
                  <a:pt x="50" y="44"/>
                </a:cubicBezTo>
                <a:cubicBezTo>
                  <a:pt x="19" y="74"/>
                  <a:pt x="0" y="115"/>
                  <a:pt x="0" y="160"/>
                </a:cubicBezTo>
                <a:cubicBezTo>
                  <a:pt x="0" y="249"/>
                  <a:pt x="72" y="321"/>
                  <a:pt x="160" y="321"/>
                </a:cubicBezTo>
                <a:cubicBezTo>
                  <a:pt x="249" y="321"/>
                  <a:pt x="321" y="249"/>
                  <a:pt x="321" y="160"/>
                </a:cubicBezTo>
                <a:cubicBezTo>
                  <a:pt x="321" y="72"/>
                  <a:pt x="249" y="0"/>
                  <a:pt x="160" y="0"/>
                </a:cubicBezTo>
                <a:close/>
                <a:moveTo>
                  <a:pt x="176" y="143"/>
                </a:moveTo>
                <a:cubicBezTo>
                  <a:pt x="174" y="141"/>
                  <a:pt x="172" y="140"/>
                  <a:pt x="169" y="139"/>
                </a:cubicBezTo>
                <a:cubicBezTo>
                  <a:pt x="87" y="87"/>
                  <a:pt x="87" y="87"/>
                  <a:pt x="87" y="87"/>
                </a:cubicBezTo>
                <a:cubicBezTo>
                  <a:pt x="139" y="169"/>
                  <a:pt x="139" y="169"/>
                  <a:pt x="139" y="169"/>
                </a:cubicBezTo>
                <a:cubicBezTo>
                  <a:pt x="140" y="172"/>
                  <a:pt x="141" y="174"/>
                  <a:pt x="143" y="176"/>
                </a:cubicBezTo>
                <a:cubicBezTo>
                  <a:pt x="144" y="177"/>
                  <a:pt x="144" y="177"/>
                  <a:pt x="144" y="177"/>
                </a:cubicBezTo>
                <a:cubicBezTo>
                  <a:pt x="144" y="177"/>
                  <a:pt x="144" y="177"/>
                  <a:pt x="144" y="177"/>
                </a:cubicBezTo>
                <a:cubicBezTo>
                  <a:pt x="148" y="181"/>
                  <a:pt x="154" y="184"/>
                  <a:pt x="160" y="184"/>
                </a:cubicBezTo>
                <a:cubicBezTo>
                  <a:pt x="173" y="184"/>
                  <a:pt x="184" y="173"/>
                  <a:pt x="184" y="160"/>
                </a:cubicBezTo>
                <a:cubicBezTo>
                  <a:pt x="184" y="154"/>
                  <a:pt x="181" y="148"/>
                  <a:pt x="177" y="144"/>
                </a:cubicBezTo>
                <a:cubicBezTo>
                  <a:pt x="177" y="144"/>
                  <a:pt x="177" y="144"/>
                  <a:pt x="177" y="144"/>
                </a:cubicBezTo>
                <a:lnTo>
                  <a:pt x="176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cs typeface="+mn-ea"/>
              <a:sym typeface="+mn-lt"/>
            </a:endParaRPr>
          </a:p>
        </p:txBody>
      </p:sp>
      <p:sp>
        <p:nvSpPr>
          <p:cNvPr id="14" name="Freeform 1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>
            <a:spLocks noEditPoints="1"/>
          </p:cNvSpPr>
          <p:nvPr/>
        </p:nvSpPr>
        <p:spPr bwMode="auto">
          <a:xfrm>
            <a:off x="10083717" y="5125088"/>
            <a:ext cx="769003" cy="769002"/>
          </a:xfrm>
          <a:custGeom>
            <a:avLst/>
            <a:gdLst>
              <a:gd name="T0" fmla="*/ 13 w 382"/>
              <a:gd name="T1" fmla="*/ 179 h 382"/>
              <a:gd name="T2" fmla="*/ 13 w 382"/>
              <a:gd name="T3" fmla="*/ 204 h 382"/>
              <a:gd name="T4" fmla="*/ 60 w 382"/>
              <a:gd name="T5" fmla="*/ 191 h 382"/>
              <a:gd name="T6" fmla="*/ 91 w 382"/>
              <a:gd name="T7" fmla="*/ 91 h 382"/>
              <a:gd name="T8" fmla="*/ 68 w 382"/>
              <a:gd name="T9" fmla="*/ 48 h 382"/>
              <a:gd name="T10" fmla="*/ 50 w 382"/>
              <a:gd name="T11" fmla="*/ 66 h 382"/>
              <a:gd name="T12" fmla="*/ 91 w 382"/>
              <a:gd name="T13" fmla="*/ 91 h 382"/>
              <a:gd name="T14" fmla="*/ 180 w 382"/>
              <a:gd name="T15" fmla="*/ 358 h 382"/>
              <a:gd name="T16" fmla="*/ 180 w 382"/>
              <a:gd name="T17" fmla="*/ 382 h 382"/>
              <a:gd name="T18" fmla="*/ 215 w 382"/>
              <a:gd name="T19" fmla="*/ 370 h 382"/>
              <a:gd name="T20" fmla="*/ 369 w 382"/>
              <a:gd name="T21" fmla="*/ 179 h 382"/>
              <a:gd name="T22" fmla="*/ 322 w 382"/>
              <a:gd name="T23" fmla="*/ 192 h 382"/>
              <a:gd name="T24" fmla="*/ 369 w 382"/>
              <a:gd name="T25" fmla="*/ 205 h 382"/>
              <a:gd name="T26" fmla="*/ 369 w 382"/>
              <a:gd name="T27" fmla="*/ 179 h 382"/>
              <a:gd name="T28" fmla="*/ 74 w 382"/>
              <a:gd name="T29" fmla="*/ 193 h 382"/>
              <a:gd name="T30" fmla="*/ 142 w 382"/>
              <a:gd name="T31" fmla="*/ 330 h 382"/>
              <a:gd name="T32" fmla="*/ 155 w 382"/>
              <a:gd name="T33" fmla="*/ 342 h 382"/>
              <a:gd name="T34" fmla="*/ 226 w 382"/>
              <a:gd name="T35" fmla="*/ 342 h 382"/>
              <a:gd name="T36" fmla="*/ 240 w 382"/>
              <a:gd name="T37" fmla="*/ 330 h 382"/>
              <a:gd name="T38" fmla="*/ 308 w 382"/>
              <a:gd name="T39" fmla="*/ 193 h 382"/>
              <a:gd name="T40" fmla="*/ 214 w 382"/>
              <a:gd name="T41" fmla="*/ 277 h 382"/>
              <a:gd name="T42" fmla="*/ 214 w 382"/>
              <a:gd name="T43" fmla="*/ 310 h 382"/>
              <a:gd name="T44" fmla="*/ 168 w 382"/>
              <a:gd name="T45" fmla="*/ 318 h 382"/>
              <a:gd name="T46" fmla="*/ 167 w 382"/>
              <a:gd name="T47" fmla="*/ 307 h 382"/>
              <a:gd name="T48" fmla="*/ 103 w 382"/>
              <a:gd name="T49" fmla="*/ 193 h 382"/>
              <a:gd name="T50" fmla="*/ 279 w 382"/>
              <a:gd name="T51" fmla="*/ 193 h 382"/>
              <a:gd name="T52" fmla="*/ 334 w 382"/>
              <a:gd name="T53" fmla="*/ 48 h 382"/>
              <a:gd name="T54" fmla="*/ 292 w 382"/>
              <a:gd name="T55" fmla="*/ 72 h 382"/>
              <a:gd name="T56" fmla="*/ 310 w 382"/>
              <a:gd name="T57" fmla="*/ 90 h 382"/>
              <a:gd name="T58" fmla="*/ 334 w 382"/>
              <a:gd name="T59" fmla="*/ 48 h 382"/>
              <a:gd name="T60" fmla="*/ 204 w 382"/>
              <a:gd name="T61" fmla="*/ 47 h 382"/>
              <a:gd name="T62" fmla="*/ 191 w 382"/>
              <a:gd name="T63" fmla="*/ 0 h 382"/>
              <a:gd name="T64" fmla="*/ 178 w 382"/>
              <a:gd name="T65" fmla="*/ 47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2" h="382">
                <a:moveTo>
                  <a:pt x="47" y="179"/>
                </a:moveTo>
                <a:cubicBezTo>
                  <a:pt x="13" y="179"/>
                  <a:pt x="13" y="179"/>
                  <a:pt x="13" y="179"/>
                </a:cubicBezTo>
                <a:cubicBezTo>
                  <a:pt x="6" y="179"/>
                  <a:pt x="0" y="184"/>
                  <a:pt x="0" y="191"/>
                </a:cubicBezTo>
                <a:cubicBezTo>
                  <a:pt x="0" y="199"/>
                  <a:pt x="6" y="204"/>
                  <a:pt x="13" y="204"/>
                </a:cubicBezTo>
                <a:cubicBezTo>
                  <a:pt x="47" y="204"/>
                  <a:pt x="47" y="204"/>
                  <a:pt x="47" y="204"/>
                </a:cubicBezTo>
                <a:cubicBezTo>
                  <a:pt x="54" y="204"/>
                  <a:pt x="60" y="199"/>
                  <a:pt x="60" y="191"/>
                </a:cubicBezTo>
                <a:cubicBezTo>
                  <a:pt x="60" y="184"/>
                  <a:pt x="54" y="179"/>
                  <a:pt x="47" y="179"/>
                </a:cubicBezTo>
                <a:close/>
                <a:moveTo>
                  <a:pt x="91" y="91"/>
                </a:moveTo>
                <a:cubicBezTo>
                  <a:pt x="96" y="86"/>
                  <a:pt x="96" y="78"/>
                  <a:pt x="92" y="73"/>
                </a:cubicBezTo>
                <a:cubicBezTo>
                  <a:pt x="68" y="48"/>
                  <a:pt x="68" y="48"/>
                  <a:pt x="68" y="48"/>
                </a:cubicBezTo>
                <a:cubicBezTo>
                  <a:pt x="63" y="43"/>
                  <a:pt x="55" y="43"/>
                  <a:pt x="50" y="48"/>
                </a:cubicBezTo>
                <a:cubicBezTo>
                  <a:pt x="45" y="53"/>
                  <a:pt x="45" y="61"/>
                  <a:pt x="50" y="66"/>
                </a:cubicBezTo>
                <a:cubicBezTo>
                  <a:pt x="73" y="91"/>
                  <a:pt x="73" y="91"/>
                  <a:pt x="73" y="91"/>
                </a:cubicBezTo>
                <a:cubicBezTo>
                  <a:pt x="78" y="96"/>
                  <a:pt x="86" y="96"/>
                  <a:pt x="91" y="91"/>
                </a:cubicBezTo>
                <a:close/>
                <a:moveTo>
                  <a:pt x="203" y="358"/>
                </a:moveTo>
                <a:cubicBezTo>
                  <a:pt x="180" y="358"/>
                  <a:pt x="180" y="358"/>
                  <a:pt x="180" y="358"/>
                </a:cubicBezTo>
                <a:cubicBezTo>
                  <a:pt x="173" y="358"/>
                  <a:pt x="167" y="363"/>
                  <a:pt x="167" y="370"/>
                </a:cubicBezTo>
                <a:cubicBezTo>
                  <a:pt x="167" y="377"/>
                  <a:pt x="173" y="382"/>
                  <a:pt x="180" y="382"/>
                </a:cubicBezTo>
                <a:cubicBezTo>
                  <a:pt x="203" y="382"/>
                  <a:pt x="203" y="382"/>
                  <a:pt x="203" y="382"/>
                </a:cubicBezTo>
                <a:cubicBezTo>
                  <a:pt x="210" y="382"/>
                  <a:pt x="215" y="377"/>
                  <a:pt x="215" y="370"/>
                </a:cubicBezTo>
                <a:cubicBezTo>
                  <a:pt x="215" y="363"/>
                  <a:pt x="210" y="358"/>
                  <a:pt x="203" y="358"/>
                </a:cubicBezTo>
                <a:close/>
                <a:moveTo>
                  <a:pt x="369" y="179"/>
                </a:moveTo>
                <a:cubicBezTo>
                  <a:pt x="335" y="179"/>
                  <a:pt x="335" y="179"/>
                  <a:pt x="335" y="179"/>
                </a:cubicBezTo>
                <a:cubicBezTo>
                  <a:pt x="328" y="179"/>
                  <a:pt x="322" y="185"/>
                  <a:pt x="322" y="192"/>
                </a:cubicBezTo>
                <a:cubicBezTo>
                  <a:pt x="322" y="199"/>
                  <a:pt x="328" y="205"/>
                  <a:pt x="335" y="205"/>
                </a:cubicBezTo>
                <a:cubicBezTo>
                  <a:pt x="369" y="205"/>
                  <a:pt x="369" y="205"/>
                  <a:pt x="369" y="205"/>
                </a:cubicBezTo>
                <a:cubicBezTo>
                  <a:pt x="376" y="205"/>
                  <a:pt x="382" y="199"/>
                  <a:pt x="382" y="192"/>
                </a:cubicBezTo>
                <a:cubicBezTo>
                  <a:pt x="382" y="185"/>
                  <a:pt x="376" y="179"/>
                  <a:pt x="369" y="179"/>
                </a:cubicBezTo>
                <a:close/>
                <a:moveTo>
                  <a:pt x="191" y="72"/>
                </a:moveTo>
                <a:cubicBezTo>
                  <a:pt x="127" y="72"/>
                  <a:pt x="74" y="128"/>
                  <a:pt x="74" y="193"/>
                </a:cubicBezTo>
                <a:cubicBezTo>
                  <a:pt x="74" y="239"/>
                  <a:pt x="102" y="280"/>
                  <a:pt x="142" y="298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42" y="336"/>
                  <a:pt x="148" y="342"/>
                  <a:pt x="155" y="342"/>
                </a:cubicBezTo>
                <a:cubicBezTo>
                  <a:pt x="155" y="342"/>
                  <a:pt x="155" y="342"/>
                  <a:pt x="155" y="342"/>
                </a:cubicBezTo>
                <a:cubicBezTo>
                  <a:pt x="156" y="342"/>
                  <a:pt x="156" y="342"/>
                  <a:pt x="156" y="342"/>
                </a:cubicBezTo>
                <a:cubicBezTo>
                  <a:pt x="226" y="342"/>
                  <a:pt x="226" y="342"/>
                  <a:pt x="226" y="342"/>
                </a:cubicBezTo>
                <a:cubicBezTo>
                  <a:pt x="228" y="342"/>
                  <a:pt x="230" y="341"/>
                  <a:pt x="232" y="340"/>
                </a:cubicBezTo>
                <a:cubicBezTo>
                  <a:pt x="237" y="339"/>
                  <a:pt x="240" y="335"/>
                  <a:pt x="240" y="330"/>
                </a:cubicBezTo>
                <a:cubicBezTo>
                  <a:pt x="240" y="299"/>
                  <a:pt x="240" y="299"/>
                  <a:pt x="240" y="299"/>
                </a:cubicBezTo>
                <a:cubicBezTo>
                  <a:pt x="280" y="280"/>
                  <a:pt x="308" y="240"/>
                  <a:pt x="308" y="193"/>
                </a:cubicBezTo>
                <a:cubicBezTo>
                  <a:pt x="308" y="128"/>
                  <a:pt x="256" y="72"/>
                  <a:pt x="191" y="72"/>
                </a:cubicBezTo>
                <a:close/>
                <a:moveTo>
                  <a:pt x="214" y="277"/>
                </a:moveTo>
                <a:cubicBezTo>
                  <a:pt x="214" y="307"/>
                  <a:pt x="214" y="307"/>
                  <a:pt x="214" y="307"/>
                </a:cubicBezTo>
                <a:cubicBezTo>
                  <a:pt x="214" y="308"/>
                  <a:pt x="214" y="310"/>
                  <a:pt x="214" y="310"/>
                </a:cubicBezTo>
                <a:cubicBezTo>
                  <a:pt x="214" y="318"/>
                  <a:pt x="214" y="318"/>
                  <a:pt x="214" y="318"/>
                </a:cubicBezTo>
                <a:cubicBezTo>
                  <a:pt x="168" y="318"/>
                  <a:pt x="168" y="318"/>
                  <a:pt x="168" y="318"/>
                </a:cubicBezTo>
                <a:cubicBezTo>
                  <a:pt x="168" y="311"/>
                  <a:pt x="168" y="311"/>
                  <a:pt x="168" y="311"/>
                </a:cubicBezTo>
                <a:cubicBezTo>
                  <a:pt x="167" y="310"/>
                  <a:pt x="167" y="309"/>
                  <a:pt x="167" y="307"/>
                </a:cubicBezTo>
                <a:cubicBezTo>
                  <a:pt x="167" y="277"/>
                  <a:pt x="167" y="277"/>
                  <a:pt x="167" y="277"/>
                </a:cubicBezTo>
                <a:cubicBezTo>
                  <a:pt x="130" y="267"/>
                  <a:pt x="103" y="233"/>
                  <a:pt x="103" y="193"/>
                </a:cubicBezTo>
                <a:cubicBezTo>
                  <a:pt x="103" y="144"/>
                  <a:pt x="142" y="101"/>
                  <a:pt x="191" y="101"/>
                </a:cubicBezTo>
                <a:cubicBezTo>
                  <a:pt x="240" y="101"/>
                  <a:pt x="279" y="144"/>
                  <a:pt x="279" y="193"/>
                </a:cubicBezTo>
                <a:cubicBezTo>
                  <a:pt x="279" y="233"/>
                  <a:pt x="252" y="267"/>
                  <a:pt x="214" y="277"/>
                </a:cubicBezTo>
                <a:close/>
                <a:moveTo>
                  <a:pt x="334" y="48"/>
                </a:moveTo>
                <a:cubicBezTo>
                  <a:pt x="329" y="43"/>
                  <a:pt x="321" y="43"/>
                  <a:pt x="316" y="48"/>
                </a:cubicBezTo>
                <a:cubicBezTo>
                  <a:pt x="292" y="72"/>
                  <a:pt x="292" y="72"/>
                  <a:pt x="292" y="72"/>
                </a:cubicBezTo>
                <a:cubicBezTo>
                  <a:pt x="287" y="77"/>
                  <a:pt x="287" y="85"/>
                  <a:pt x="292" y="90"/>
                </a:cubicBezTo>
                <a:cubicBezTo>
                  <a:pt x="297" y="95"/>
                  <a:pt x="305" y="95"/>
                  <a:pt x="310" y="90"/>
                </a:cubicBezTo>
                <a:cubicBezTo>
                  <a:pt x="334" y="66"/>
                  <a:pt x="334" y="66"/>
                  <a:pt x="334" y="66"/>
                </a:cubicBezTo>
                <a:cubicBezTo>
                  <a:pt x="339" y="61"/>
                  <a:pt x="339" y="53"/>
                  <a:pt x="334" y="48"/>
                </a:cubicBezTo>
                <a:close/>
                <a:moveTo>
                  <a:pt x="191" y="60"/>
                </a:moveTo>
                <a:cubicBezTo>
                  <a:pt x="198" y="60"/>
                  <a:pt x="204" y="54"/>
                  <a:pt x="204" y="47"/>
                </a:cubicBezTo>
                <a:cubicBezTo>
                  <a:pt x="204" y="13"/>
                  <a:pt x="204" y="13"/>
                  <a:pt x="204" y="13"/>
                </a:cubicBezTo>
                <a:cubicBezTo>
                  <a:pt x="204" y="6"/>
                  <a:pt x="198" y="0"/>
                  <a:pt x="191" y="0"/>
                </a:cubicBezTo>
                <a:cubicBezTo>
                  <a:pt x="184" y="0"/>
                  <a:pt x="178" y="6"/>
                  <a:pt x="178" y="13"/>
                </a:cubicBezTo>
                <a:cubicBezTo>
                  <a:pt x="178" y="47"/>
                  <a:pt x="178" y="47"/>
                  <a:pt x="178" y="47"/>
                </a:cubicBezTo>
                <a:cubicBezTo>
                  <a:pt x="178" y="54"/>
                  <a:pt x="184" y="60"/>
                  <a:pt x="191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cs typeface="+mn-ea"/>
              <a:sym typeface="+mn-lt"/>
            </a:endParaRPr>
          </a:p>
        </p:txBody>
      </p:sp>
      <p:sp>
        <p:nvSpPr>
          <p:cNvPr id="15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2"/>
            </p:custDataLst>
          </p:nvPr>
        </p:nvSpPr>
        <p:spPr>
          <a:xfrm>
            <a:off x="932346" y="4655223"/>
            <a:ext cx="43556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WHEN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IT REALLY STARTED  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932346" y="5247154"/>
            <a:ext cx="4463002" cy="808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我们第一轮未成功，</a:t>
            </a:r>
            <a:endParaRPr lang="zh-CN" altLang="en-US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r>
              <a:rPr lang="zh-CN" alt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刚过</a:t>
            </a:r>
            <a:r>
              <a:rPr lang="en-US" altLang="zh-CN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60</a:t>
            </a:r>
            <a:r>
              <a:rPr lang="zh-CN" alt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的线，无法下行  ：（</a:t>
            </a:r>
            <a:endParaRPr lang="zh-CN" altLang="en-US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9894">
        <p:circle/>
      </p:transition>
    </mc:Choice>
    <mc:Fallback>
      <p:transition spd="slow" advTm="9894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064000" y="1022985"/>
            <a:ext cx="4270375" cy="5230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219575" y="1099820"/>
            <a:ext cx="39598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7F7F7"/>
                </a:solidFill>
                <a:cs typeface="+mn-ea"/>
                <a:sym typeface="+mn-lt"/>
              </a:rPr>
              <a:t>WE ARE </a:t>
            </a:r>
            <a:endParaRPr lang="en-US" sz="3600" b="1">
              <a:solidFill>
                <a:srgbClr val="F7F7F7"/>
              </a:solidFill>
              <a:cs typeface="+mn-ea"/>
              <a:sym typeface="+mn-lt"/>
            </a:endParaRPr>
          </a:p>
          <a:p>
            <a:r>
              <a:rPr lang="en-US" sz="3600" b="1" dirty="0">
                <a:solidFill>
                  <a:srgbClr val="F7F7F7"/>
                </a:solidFill>
                <a:cs typeface="+mn-ea"/>
                <a:sym typeface="+mn-lt"/>
              </a:rPr>
              <a:t>WAITING</a:t>
            </a:r>
            <a:endParaRPr lang="en-US" sz="3600" b="1" dirty="0">
              <a:solidFill>
                <a:srgbClr val="F7F7F7"/>
              </a:solidFill>
              <a:cs typeface="+mn-ea"/>
              <a:sym typeface="+mn-lt"/>
            </a:endParaRPr>
          </a:p>
          <a:p>
            <a:r>
              <a:rPr lang="en-US" sz="3600" b="1" dirty="0">
                <a:solidFill>
                  <a:srgbClr val="F7F7F7"/>
                </a:solidFill>
                <a:cs typeface="+mn-ea"/>
                <a:sym typeface="+mn-lt"/>
              </a:rPr>
              <a:t>FOR THE SECOND CHANCE</a:t>
            </a:r>
            <a:endParaRPr lang="en-US" sz="3600" b="1" dirty="0">
              <a:solidFill>
                <a:srgbClr val="F7F7F7"/>
              </a:solidFill>
              <a:cs typeface="+mn-ea"/>
              <a:sym typeface="+mn-lt"/>
            </a:endParaRPr>
          </a:p>
          <a:p>
            <a:r>
              <a:rPr lang="en-US" sz="3600" b="1" dirty="0">
                <a:solidFill>
                  <a:srgbClr val="F7F7F7"/>
                </a:solidFill>
                <a:cs typeface="+mn-ea"/>
                <a:sym typeface="+mn-lt"/>
              </a:rPr>
              <a:t>WHILE CHEN </a:t>
            </a:r>
            <a:endParaRPr lang="en-US" sz="3600" b="1" dirty="0">
              <a:solidFill>
                <a:srgbClr val="F7F7F7"/>
              </a:solidFill>
              <a:cs typeface="+mn-ea"/>
              <a:sym typeface="+mn-lt"/>
            </a:endParaRPr>
          </a:p>
          <a:p>
            <a:r>
              <a:rPr lang="en-US" sz="3600" b="1" dirty="0">
                <a:solidFill>
                  <a:srgbClr val="F7F7F7"/>
                </a:solidFill>
                <a:cs typeface="+mn-ea"/>
                <a:sym typeface="+mn-lt"/>
              </a:rPr>
              <a:t>IS DRAWING SOMETHING</a:t>
            </a:r>
            <a:endParaRPr lang="en-US" sz="3600" b="1" dirty="0">
              <a:solidFill>
                <a:srgbClr val="F7F7F7"/>
              </a:solidFill>
              <a:cs typeface="+mn-ea"/>
              <a:sym typeface="+mn-lt"/>
            </a:endParaRPr>
          </a:p>
          <a:p>
            <a:r>
              <a:rPr lang="zh-CN" altLang="en-US" sz="3600" b="1" dirty="0">
                <a:solidFill>
                  <a:srgbClr val="F7F7F7"/>
                </a:solidFill>
                <a:cs typeface="+mn-ea"/>
                <a:sym typeface="+mn-lt"/>
              </a:rPr>
              <a:t>😀</a:t>
            </a:r>
            <a:endParaRPr lang="zh-CN" altLang="en-US" sz="3600" b="1" dirty="0">
              <a:solidFill>
                <a:srgbClr val="F7F7F7"/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8" name="内容占位符 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29"/>
          <a:stretch>
            <a:fillRect/>
          </a:stretch>
        </p:blipFill>
        <p:spPr>
          <a:xfrm>
            <a:off x="69215" y="386080"/>
            <a:ext cx="2386965" cy="2985135"/>
          </a:xfrm>
          <a:prstGeom prst="rect">
            <a:avLst/>
          </a:prstGeom>
        </p:spPr>
      </p:pic>
      <p:pic>
        <p:nvPicPr>
          <p:cNvPr id="20" name="内容占位符 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2"/>
          <a:stretch>
            <a:fillRect/>
          </a:stretch>
        </p:blipFill>
        <p:spPr>
          <a:xfrm>
            <a:off x="1708785" y="3552825"/>
            <a:ext cx="2185035" cy="29851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0" t="529" r="-413" b="-529"/>
          <a:stretch>
            <a:fillRect/>
          </a:stretch>
        </p:blipFill>
        <p:spPr>
          <a:xfrm>
            <a:off x="10053320" y="386080"/>
            <a:ext cx="1983740" cy="28803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40"/>
          <a:stretch>
            <a:fillRect/>
          </a:stretch>
        </p:blipFill>
        <p:spPr>
          <a:xfrm>
            <a:off x="8674735" y="3552825"/>
            <a:ext cx="2030095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1165">
        <p:circle/>
      </p:transition>
    </mc:Choice>
    <mc:Fallback>
      <p:transition spd="slow" advTm="11165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-1" y="0"/>
            <a:ext cx="52015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22583" y="889735"/>
            <a:ext cx="2050794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F7F7F7"/>
                </a:solidFill>
                <a:cs typeface="+mn-ea"/>
                <a:sym typeface="+mn-lt"/>
              </a:rPr>
              <a:t>THE LEFT</a:t>
            </a:r>
            <a:endParaRPr lang="en-US" sz="4400" b="1">
              <a:solidFill>
                <a:srgbClr val="F7F7F7"/>
              </a:solidFill>
              <a:cs typeface="+mn-ea"/>
              <a:sym typeface="+mn-lt"/>
            </a:endParaRPr>
          </a:p>
          <a:p>
            <a:r>
              <a:rPr lang="zh-CN" altLang="en-US" sz="4400" b="1" dirty="0">
                <a:solidFill>
                  <a:srgbClr val="F7F7F7"/>
                </a:solidFill>
                <a:cs typeface="+mn-ea"/>
                <a:sym typeface="+mn-lt"/>
              </a:rPr>
              <a:t>陈祥蔚</a:t>
            </a:r>
            <a:endParaRPr lang="zh-CN" altLang="en-US" sz="4400" b="1" dirty="0">
              <a:solidFill>
                <a:srgbClr val="F7F7F7"/>
              </a:solidFill>
              <a:cs typeface="+mn-ea"/>
              <a:sym typeface="+mn-lt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22583" y="4352703"/>
            <a:ext cx="27553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WHO DRAW THE BOARD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1"/>
            </p:custDataLst>
          </p:nvPr>
        </p:nvSpPr>
        <p:spPr>
          <a:xfrm>
            <a:off x="8364220" y="889635"/>
            <a:ext cx="227901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cs typeface="+mn-ea"/>
                <a:sym typeface="+mn-lt"/>
              </a:rPr>
              <a:t>THE </a:t>
            </a:r>
            <a:endParaRPr lang="en-US" sz="4400" b="1" dirty="0">
              <a:cs typeface="+mn-ea"/>
              <a:sym typeface="+mn-lt"/>
            </a:endParaRPr>
          </a:p>
          <a:p>
            <a:r>
              <a:rPr lang="en-US" sz="4400" b="1" dirty="0">
                <a:cs typeface="+mn-ea"/>
                <a:sym typeface="+mn-lt"/>
              </a:rPr>
              <a:t>RIGHT</a:t>
            </a:r>
            <a:endParaRPr lang="en-US" sz="4400" b="1" dirty="0">
              <a:cs typeface="+mn-ea"/>
              <a:sym typeface="+mn-lt"/>
            </a:endParaRPr>
          </a:p>
          <a:p>
            <a:r>
              <a:rPr lang="zh-CN" altLang="en-US" sz="4400" b="1" dirty="0">
                <a:cs typeface="+mn-ea"/>
                <a:sym typeface="+mn-lt"/>
              </a:rPr>
              <a:t>姚熠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9" name="矩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363968" y="4209502"/>
            <a:ext cx="3476644" cy="450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WHO CONTROL THE ROBBOT</a:t>
            </a:r>
            <a:endParaRPr lang="en-US" altLang="zh-CN" sz="1600" i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1" name="内容占位符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85" y="509905"/>
            <a:ext cx="4184015" cy="5579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3013">
        <p:circle/>
      </p:transition>
    </mc:Choice>
    <mc:Fallback>
      <p:transition spd="slow" advTm="13013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9092170" y="4670544"/>
            <a:ext cx="2568719" cy="17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200" b="1">
                <a:solidFill>
                  <a:schemeClr val="bg1"/>
                </a:solidFill>
                <a:cs typeface="+mn-ea"/>
                <a:sym typeface="+mn-lt"/>
              </a:rPr>
              <a:t>OUR</a:t>
            </a:r>
            <a:endParaRPr lang="en-US" sz="3200" b="1">
              <a:solidFill>
                <a:schemeClr val="bg1"/>
              </a:solidFill>
              <a:cs typeface="+mn-ea"/>
              <a:sym typeface="+mn-lt"/>
            </a:endParaRPr>
          </a:p>
          <a:p>
            <a:pPr algn="r">
              <a:spcAft>
                <a:spcPts val="600"/>
              </a:spcAft>
            </a:pPr>
            <a:r>
              <a:rPr lang="en-US" sz="3200" b="1">
                <a:solidFill>
                  <a:schemeClr val="bg1"/>
                </a:solidFill>
                <a:cs typeface="+mn-ea"/>
                <a:sym typeface="+mn-lt"/>
              </a:rPr>
              <a:t>SECOND </a:t>
            </a:r>
            <a:endParaRPr lang="en-US" sz="3200" b="1">
              <a:solidFill>
                <a:schemeClr val="bg1"/>
              </a:solidFill>
              <a:cs typeface="+mn-ea"/>
              <a:sym typeface="+mn-lt"/>
            </a:endParaRPr>
          </a:p>
          <a:p>
            <a:pPr algn="r">
              <a:spcAft>
                <a:spcPts val="600"/>
              </a:spcAft>
            </a:pPr>
            <a:r>
              <a:rPr lang="en-US" sz="3200" b="1">
                <a:solidFill>
                  <a:schemeClr val="bg1"/>
                </a:solidFill>
                <a:cs typeface="+mn-ea"/>
                <a:sym typeface="+mn-lt"/>
              </a:rPr>
              <a:t>TRY</a:t>
            </a:r>
            <a:endParaRPr lang="en-US" sz="3200" b="1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GrpSpPr/>
          <p:nvPr/>
        </p:nvGrpSpPr>
        <p:grpSpPr>
          <a:xfrm>
            <a:off x="703937" y="555977"/>
            <a:ext cx="392291" cy="392291"/>
            <a:chOff x="11024646" y="5851995"/>
            <a:chExt cx="614597" cy="614597"/>
          </a:xfrm>
          <a:solidFill>
            <a:schemeClr val="bg1"/>
          </a:solidFill>
        </p:grpSpPr>
        <p:sp>
          <p:nvSpPr>
            <p:cNvPr id="6" name="矩形 5"/>
            <p:cNvSpPr/>
            <p:nvPr/>
          </p:nvSpPr>
          <p:spPr>
            <a:xfrm>
              <a:off x="11024646" y="6109280"/>
              <a:ext cx="614597" cy="50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5400000">
              <a:off x="11049652" y="6134287"/>
              <a:ext cx="614597" cy="500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矩形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1014480" y="555977"/>
            <a:ext cx="522920" cy="52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9" name="矩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704215" y="4670425"/>
            <a:ext cx="4125595" cy="188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OUR LITTLE CAR SUCCESSFULLY WENT OUT FROM THE MAZE!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BUT WE SPENT TOO MUCH TIME.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😟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0" name="内容占位符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14" b="11468"/>
          <a:stretch>
            <a:fillRect/>
          </a:stretch>
        </p:blipFill>
        <p:spPr>
          <a:xfrm>
            <a:off x="1307465" y="1150620"/>
            <a:ext cx="2042160" cy="2296795"/>
          </a:xfrm>
          <a:prstGeom prst="rect">
            <a:avLst/>
          </a:prstGeom>
        </p:spPr>
      </p:pic>
      <p:pic>
        <p:nvPicPr>
          <p:cNvPr id="11" name="内容占位符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9" t="15038" r="41505" b="27952"/>
          <a:stretch>
            <a:fillRect/>
          </a:stretch>
        </p:blipFill>
        <p:spPr>
          <a:xfrm>
            <a:off x="4714875" y="948055"/>
            <a:ext cx="2555875" cy="2509520"/>
          </a:xfrm>
          <a:prstGeom prst="rect">
            <a:avLst/>
          </a:prstGeom>
        </p:spPr>
      </p:pic>
      <p:pic>
        <p:nvPicPr>
          <p:cNvPr id="12" name="内容占位符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0" t="15038" r="28910" b="25195"/>
          <a:stretch>
            <a:fillRect/>
          </a:stretch>
        </p:blipFill>
        <p:spPr>
          <a:xfrm>
            <a:off x="8663305" y="566420"/>
            <a:ext cx="2120265" cy="2891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4121">
        <p:circle/>
      </p:transition>
    </mc:Choice>
    <mc:Fallback>
      <p:transition spd="slow" advTm="14121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4390787"/>
            <a:ext cx="12192000" cy="24964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962175" y="4888644"/>
            <a:ext cx="256871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OUR</a:t>
            </a:r>
            <a:endParaRPr lang="en-US" altLang="zh-CN" sz="2800" b="1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THIRD </a:t>
            </a:r>
            <a:endParaRPr lang="en-US" altLang="zh-CN" sz="2800" b="1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TRY </a:t>
            </a:r>
            <a:endParaRPr lang="zh-CN" altLang="en-US" sz="28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07394" y="797225"/>
            <a:ext cx="38816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WE MADE IT !</a:t>
            </a:r>
            <a:endParaRPr lang="en-US" sz="2400" b="1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07394" y="1816849"/>
            <a:ext cx="3779592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我们第三次的尝试，终于有望！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分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秒！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算是一次我们始料未及的成功！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😊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😊 😊 😊 😊 😊 😊 😊 😊 😊 😊 😊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t="3275" b="4741"/>
          <a:stretch>
            <a:fillRect/>
          </a:stretch>
        </p:blipFill>
        <p:spPr>
          <a:xfrm>
            <a:off x="6040755" y="267970"/>
            <a:ext cx="5660390" cy="3905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7830">
        <p:circle/>
      </p:transition>
    </mc:Choice>
    <mc:Fallback>
      <p:transition spd="slow" advTm="783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374" y="404943"/>
            <a:ext cx="10969052" cy="5203268"/>
          </a:xfrm>
          <a:prstGeom prst="rect">
            <a:avLst/>
          </a:prstGeom>
        </p:spPr>
      </p:pic>
      <p:sp>
        <p:nvSpPr>
          <p:cNvPr id="7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8" name="内容占位符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" y="405130"/>
            <a:ext cx="6939280" cy="5203825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6505732" y="4715057"/>
            <a:ext cx="4720247" cy="178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0070" y="4947285"/>
            <a:ext cx="645160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4000" dirty="0" smtClean="0">
                <a:ln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姚熠</a:t>
            </a:r>
            <a:endParaRPr lang="zh-CN" altLang="en-US" sz="4000" dirty="0" smtClean="0">
              <a:ln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+mn-ea"/>
            </a:endParaRPr>
          </a:p>
          <a:p>
            <a:pPr algn="ctr"/>
            <a:r>
              <a:rPr lang="zh-CN" altLang="en-US" sz="4000" dirty="0" smtClean="0">
                <a:ln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拿着他的应援牌</a:t>
            </a:r>
            <a:endParaRPr lang="zh-CN" altLang="en-US" sz="4000" dirty="0" smtClean="0">
              <a:ln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6535">
        <p:circle/>
      </p:transition>
    </mc:Choice>
    <mc:Fallback>
      <p:transition spd="slow" advTm="6535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PA_六边形 1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>
            <p:custDataLst>
              <p:tags r:id="rId1"/>
            </p:custDataLst>
          </p:nvPr>
        </p:nvSpPr>
        <p:spPr>
          <a:xfrm rot="5400000">
            <a:off x="9130592" y="1618471"/>
            <a:ext cx="1991720" cy="1717000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_六边形 1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>
            <p:custDataLst>
              <p:tags r:id="rId2"/>
            </p:custDataLst>
          </p:nvPr>
        </p:nvSpPr>
        <p:spPr>
          <a:xfrm rot="5400000">
            <a:off x="367686" y="3610466"/>
            <a:ext cx="1991720" cy="1717000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PA_图片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0958" r="3093" b="2591"/>
          <a:stretch>
            <a:fillRect/>
          </a:stretch>
        </p:blipFill>
        <p:spPr>
          <a:xfrm>
            <a:off x="9973825" y="1945095"/>
            <a:ext cx="1939198" cy="2249469"/>
          </a:xfrm>
          <a:custGeom>
            <a:avLst/>
            <a:gdLst>
              <a:gd name="connsiteX0" fmla="*/ 969597 w 1939198"/>
              <a:gd name="connsiteY0" fmla="*/ 0 h 2249469"/>
              <a:gd name="connsiteX1" fmla="*/ 969601 w 1939198"/>
              <a:gd name="connsiteY1" fmla="*/ 0 h 2249469"/>
              <a:gd name="connsiteX2" fmla="*/ 1939198 w 1939198"/>
              <a:gd name="connsiteY2" fmla="*/ 484799 h 2249469"/>
              <a:gd name="connsiteX3" fmla="*/ 1939198 w 1939198"/>
              <a:gd name="connsiteY3" fmla="*/ 1764670 h 2249469"/>
              <a:gd name="connsiteX4" fmla="*/ 969599 w 1939198"/>
              <a:gd name="connsiteY4" fmla="*/ 2249469 h 2249469"/>
              <a:gd name="connsiteX5" fmla="*/ 0 w 1939198"/>
              <a:gd name="connsiteY5" fmla="*/ 1764670 h 2249469"/>
              <a:gd name="connsiteX6" fmla="*/ 0 w 1939198"/>
              <a:gd name="connsiteY6" fmla="*/ 484799 h 224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9198" h="2249469">
                <a:moveTo>
                  <a:pt x="969597" y="0"/>
                </a:moveTo>
                <a:lnTo>
                  <a:pt x="969601" y="0"/>
                </a:lnTo>
                <a:lnTo>
                  <a:pt x="1939198" y="484799"/>
                </a:lnTo>
                <a:lnTo>
                  <a:pt x="1939198" y="1764670"/>
                </a:lnTo>
                <a:lnTo>
                  <a:pt x="969599" y="2249469"/>
                </a:lnTo>
                <a:lnTo>
                  <a:pt x="0" y="1764670"/>
                </a:lnTo>
                <a:lnTo>
                  <a:pt x="0" y="484799"/>
                </a:lnTo>
                <a:close/>
              </a:path>
            </a:pathLst>
          </a:custGeom>
        </p:spPr>
      </p:pic>
      <p:pic>
        <p:nvPicPr>
          <p:cNvPr id="8" name="PA_图片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7202" t="8215" r="37881" b="8226"/>
          <a:stretch>
            <a:fillRect/>
          </a:stretch>
        </p:blipFill>
        <p:spPr>
          <a:xfrm>
            <a:off x="848572" y="2575648"/>
            <a:ext cx="1939198" cy="2249470"/>
          </a:xfrm>
          <a:custGeom>
            <a:avLst/>
            <a:gdLst>
              <a:gd name="connsiteX0" fmla="*/ 969599 w 1939198"/>
              <a:gd name="connsiteY0" fmla="*/ 0 h 2249470"/>
              <a:gd name="connsiteX1" fmla="*/ 1939198 w 1939198"/>
              <a:gd name="connsiteY1" fmla="*/ 484800 h 2249470"/>
              <a:gd name="connsiteX2" fmla="*/ 1939198 w 1939198"/>
              <a:gd name="connsiteY2" fmla="*/ 1764671 h 2249470"/>
              <a:gd name="connsiteX3" fmla="*/ 969599 w 1939198"/>
              <a:gd name="connsiteY3" fmla="*/ 2249470 h 2249470"/>
              <a:gd name="connsiteX4" fmla="*/ 0 w 1939198"/>
              <a:gd name="connsiteY4" fmla="*/ 1764671 h 2249470"/>
              <a:gd name="connsiteX5" fmla="*/ 0 w 1939198"/>
              <a:gd name="connsiteY5" fmla="*/ 484800 h 224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9198" h="2249470">
                <a:moveTo>
                  <a:pt x="969599" y="0"/>
                </a:moveTo>
                <a:lnTo>
                  <a:pt x="1939198" y="484800"/>
                </a:lnTo>
                <a:lnTo>
                  <a:pt x="1939198" y="1764671"/>
                </a:lnTo>
                <a:lnTo>
                  <a:pt x="969599" y="2249470"/>
                </a:lnTo>
                <a:lnTo>
                  <a:pt x="0" y="1764671"/>
                </a:lnTo>
                <a:lnTo>
                  <a:pt x="0" y="484800"/>
                </a:lnTo>
                <a:close/>
              </a:path>
            </a:pathLst>
          </a:custGeom>
        </p:spPr>
      </p:pic>
      <p:sp>
        <p:nvSpPr>
          <p:cNvPr id="18" name="矩形 1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3519170" y="622935"/>
            <a:ext cx="515429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600">
                <a:solidFill>
                  <a:schemeClr val="bg1"/>
                </a:solidFill>
                <a:cs typeface="+mn-ea"/>
                <a:sym typeface="+mn-lt"/>
              </a:rPr>
              <a:t>1/2 VICTORY </a:t>
            </a:r>
            <a:r>
              <a:rPr lang="zh-CN" altLang="en-US" sz="4000" b="1" spc="600">
                <a:solidFill>
                  <a:schemeClr val="bg1"/>
                </a:solidFill>
                <a:cs typeface="+mn-ea"/>
                <a:sym typeface="+mn-lt"/>
              </a:rPr>
              <a:t>😊</a:t>
            </a:r>
            <a:r>
              <a:rPr lang="zh-CN" altLang="en-US" sz="4000" b="1" spc="600">
                <a:solidFill>
                  <a:schemeClr val="bg1"/>
                </a:solidFill>
                <a:cs typeface="+mn-ea"/>
                <a:sym typeface="+mn-lt"/>
              </a:rPr>
              <a:t/>
            </a:r>
            <a:r>
              <a:rPr lang="zh-CN" altLang="en-US" b="1" spc="600">
                <a:solidFill>
                  <a:schemeClr val="bg1"/>
                </a:solidFill>
                <a:cs typeface="+mn-ea"/>
                <a:sym typeface="+mn-lt"/>
              </a:rPr>
              <a:t/>
            </a:r>
            <a:endParaRPr lang="zh-CN" altLang="en-US" b="1" spc="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 1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788701" y="1430869"/>
            <a:ext cx="614597" cy="50014"/>
          </a:xfrm>
          <a:prstGeom prst="rect">
            <a:avLst/>
          </a:prstGeom>
          <a:solidFill>
            <a:srgbClr val="D0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0B189"/>
              </a:solidFill>
              <a:cs typeface="+mn-ea"/>
              <a:sym typeface="+mn-lt"/>
            </a:endParaRPr>
          </a:p>
        </p:txBody>
      </p:sp>
      <p:sp>
        <p:nvSpPr>
          <p:cNvPr id="20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1" name="内容占位符 3"/>
          <p:cNvPicPr>
            <a:picLocks noGrp="1"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60" y="1833245"/>
            <a:ext cx="5718810" cy="4288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964">
        <p:circle/>
      </p:transition>
    </mc:Choice>
    <mc:Fallback>
      <p:transition spd="slow" advTm="3964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366457" y="383315"/>
            <a:ext cx="11459496" cy="6091084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2"/>
            </p:custDataLst>
          </p:nvPr>
        </p:nvSpPr>
        <p:spPr>
          <a:xfrm>
            <a:off x="660400" y="1660128"/>
            <a:ext cx="4882953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我们不得不承认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我们的对手比我们强大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但是这也不会使</a:t>
            </a:r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我们不和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我们很开心遇到了这样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谦和又</a:t>
            </a:r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有实力的对手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😊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6516348" y="2131870"/>
            <a:ext cx="3779592" cy="10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THE COMPITION ENDED AT LAST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HOWEVER OUR FRIENDSHIP WILL 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NEVER END 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😊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6516348" y="4115893"/>
            <a:ext cx="3779592" cy="137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THIS IS A VERY </a:t>
            </a:r>
            <a:endParaRPr lang="en-US" altLang="zh-CN" sz="16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WORTH CHERISHED  EXPERIENCE.</a:t>
            </a:r>
            <a:endParaRPr lang="en-US" altLang="zh-CN" sz="160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WHICH TAUGHT US HOW TO COOPERATE 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😊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1368">
        <p:circle/>
      </p:transition>
    </mc:Choice>
    <mc:Fallback>
      <p:transition spd="slow" advTm="21368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785516" y="3689241"/>
            <a:ext cx="341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spc="300" dirty="0">
                <a:solidFill>
                  <a:schemeClr val="bg1"/>
                </a:solidFill>
                <a:cs typeface="+mn-ea"/>
                <a:sym typeface="+mn-lt"/>
              </a:rPr>
              <a:t>POWERPOINT TEMPLET</a:t>
            </a:r>
            <a:endParaRPr lang="zh-CN" altLang="en-US" sz="1400" i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5260147" y="1658724"/>
            <a:ext cx="1671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i="1" spc="50" dirty="0">
                <a:solidFill>
                  <a:schemeClr val="bg1"/>
                </a:solidFill>
                <a:cs typeface="+mn-ea"/>
                <a:sym typeface="+mn-lt"/>
              </a:rPr>
              <a:t>201X</a:t>
            </a:r>
            <a:endParaRPr kumimoji="1" lang="zh-CN" altLang="en-US" sz="900" i="1" spc="50" dirty="0">
              <a:cs typeface="+mn-ea"/>
              <a:sym typeface="+mn-lt"/>
            </a:endParaRPr>
          </a:p>
        </p:txBody>
      </p:sp>
      <p:sp>
        <p:nvSpPr>
          <p:cNvPr id="6" name="椭圆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737412" y="4477879"/>
            <a:ext cx="717176" cy="717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8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内容占位符 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2929" r="1086" b="13415"/>
          <a:stretch>
            <a:fillRect/>
          </a:stretch>
        </p:blipFill>
        <p:spPr>
          <a:xfrm>
            <a:off x="1249045" y="536575"/>
            <a:ext cx="9692640" cy="5785485"/>
          </a:xfrm>
          <a:prstGeom prst="hear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9935" y="3613785"/>
            <a:ext cx="309880" cy="1198880"/>
          </a:xfrm>
          <a:prstGeom prst="rect">
            <a:avLst/>
          </a:prstGeom>
          <a:pattFill prst="pct20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endParaRPr lang="en-US" altLang="zh-CN" sz="7200" dirty="0" smtClean="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+mn-ea"/>
            </a:endParaRPr>
          </a:p>
        </p:txBody>
      </p:sp>
      <p:sp>
        <p:nvSpPr>
          <p:cNvPr id="11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2"/>
            </p:custDataLst>
          </p:nvPr>
        </p:nvSpPr>
        <p:spPr>
          <a:xfrm>
            <a:off x="1059815" y="4987925"/>
            <a:ext cx="2279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+mn-ea"/>
                <a:sym typeface="+mn-lt"/>
              </a:rPr>
              <a:t>THE </a:t>
            </a:r>
            <a:endParaRPr lang="en-US" altLang="en-US" sz="7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2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3"/>
            </p:custDataLst>
          </p:nvPr>
        </p:nvSpPr>
        <p:spPr>
          <a:xfrm>
            <a:off x="8662670" y="4987925"/>
            <a:ext cx="2279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+mn-ea"/>
                <a:sym typeface="+mn-lt"/>
              </a:rPr>
              <a:t>END </a:t>
            </a:r>
            <a:endParaRPr lang="en-US" altLang="en-US" sz="7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4280">
        <p:circle/>
      </p:transition>
    </mc:Choice>
    <mc:Fallback>
      <p:transition spd="slow" advTm="428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-46990"/>
            <a:ext cx="12192000" cy="24964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" name="文本框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9062829" y="405342"/>
            <a:ext cx="256871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WHEN</a:t>
            </a:r>
            <a:endParaRPr lang="en-US" altLang="zh-CN" sz="2800" b="1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WE </a:t>
            </a:r>
            <a:endParaRPr lang="en-US" altLang="zh-CN" sz="2800" b="1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START</a:t>
            </a:r>
            <a:endParaRPr lang="zh-CN" altLang="en-US" sz="28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6613115" y="2777974"/>
            <a:ext cx="38816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★</a:t>
            </a: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也许我们的开始不算靠前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6613115" y="3814108"/>
            <a:ext cx="3779592" cy="137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我们用了两节课基本将小车装好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不过听说电池装反了可能会爆炸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我们还没敢装电池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：）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6613115" y="5513286"/>
            <a:ext cx="38608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☆但我们的信心和行动从来没有落后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890" y="1546399"/>
            <a:ext cx="4235346" cy="19524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0332" y="1546643"/>
            <a:ext cx="4235350" cy="1952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5" y="4772025"/>
            <a:ext cx="4013200" cy="1849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3335" y="1120064"/>
            <a:ext cx="12192000" cy="461716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482992" y="3074842"/>
            <a:ext cx="256871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spc="300">
                <a:solidFill>
                  <a:schemeClr val="bg1"/>
                </a:solidFill>
                <a:cs typeface="+mn-ea"/>
                <a:sym typeface="+mn-lt"/>
              </a:rPr>
              <a:t>WE</a:t>
            </a:r>
            <a:endParaRPr lang="en-US" sz="2800" b="1" spc="30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sz="2800" b="1" spc="300">
                <a:solidFill>
                  <a:schemeClr val="bg1"/>
                </a:solidFill>
                <a:cs typeface="+mn-ea"/>
                <a:sym typeface="+mn-lt"/>
              </a:rPr>
              <a:t>ALMOST</a:t>
            </a:r>
            <a:endParaRPr lang="en-US" sz="2800" b="1" spc="30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sz="2800" b="1" spc="300">
                <a:solidFill>
                  <a:schemeClr val="bg1"/>
                </a:solidFill>
                <a:cs typeface="+mn-ea"/>
                <a:sym typeface="+mn-lt"/>
              </a:rPr>
              <a:t>FINISHED</a:t>
            </a:r>
            <a:endParaRPr lang="en-US" sz="2800" b="1" spc="3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3671206" y="4458403"/>
            <a:ext cx="38032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3125" y="5059680"/>
            <a:ext cx="2442210" cy="1559560"/>
          </a:xfrm>
          <a:prstGeom prst="rect">
            <a:avLst/>
          </a:prstGeom>
        </p:spPr>
      </p:pic>
      <p:pic>
        <p:nvPicPr>
          <p:cNvPr id="10" name="图片 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2"/>
          <a:srcRect l="4831" t="10838" r="4831" b="10838"/>
          <a:stretch>
            <a:fillRect/>
          </a:stretch>
        </p:blipFill>
        <p:spPr>
          <a:xfrm>
            <a:off x="9719087" y="162995"/>
            <a:ext cx="2472739" cy="1559808"/>
          </a:xfrm>
          <a:custGeom>
            <a:avLst/>
            <a:gdLst>
              <a:gd name="connsiteX0" fmla="*/ 0 w 2472739"/>
              <a:gd name="connsiteY0" fmla="*/ 0 h 1559808"/>
              <a:gd name="connsiteX1" fmla="*/ 2472739 w 2472739"/>
              <a:gd name="connsiteY1" fmla="*/ 0 h 1559808"/>
              <a:gd name="connsiteX2" fmla="*/ 2472739 w 2472739"/>
              <a:gd name="connsiteY2" fmla="*/ 1559808 h 1559808"/>
              <a:gd name="connsiteX3" fmla="*/ 0 w 2472739"/>
              <a:gd name="connsiteY3" fmla="*/ 1559808 h 155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2739" h="1559808">
                <a:moveTo>
                  <a:pt x="0" y="0"/>
                </a:moveTo>
                <a:lnTo>
                  <a:pt x="2472739" y="0"/>
                </a:lnTo>
                <a:lnTo>
                  <a:pt x="2472739" y="1559808"/>
                </a:lnTo>
                <a:lnTo>
                  <a:pt x="0" y="1559808"/>
                </a:lnTo>
                <a:close/>
              </a:path>
            </a:pathLst>
          </a:custGeom>
        </p:spPr>
      </p:pic>
      <p:pic>
        <p:nvPicPr>
          <p:cNvPr id="12" name="图片 1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3"/>
          <a:srcRect t="4033" b="4948"/>
          <a:stretch>
            <a:fillRect/>
          </a:stretch>
        </p:blipFill>
        <p:spPr>
          <a:xfrm>
            <a:off x="9719086" y="2657275"/>
            <a:ext cx="2469054" cy="1559808"/>
          </a:xfrm>
          <a:custGeom>
            <a:avLst/>
            <a:gdLst>
              <a:gd name="connsiteX0" fmla="*/ 0 w 2469054"/>
              <a:gd name="connsiteY0" fmla="*/ 0 h 1559808"/>
              <a:gd name="connsiteX1" fmla="*/ 2469054 w 2469054"/>
              <a:gd name="connsiteY1" fmla="*/ 0 h 1559808"/>
              <a:gd name="connsiteX2" fmla="*/ 2469054 w 2469054"/>
              <a:gd name="connsiteY2" fmla="*/ 1559808 h 1559808"/>
              <a:gd name="connsiteX3" fmla="*/ 0 w 2469054"/>
              <a:gd name="connsiteY3" fmla="*/ 1559808 h 155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9054" h="1559808">
                <a:moveTo>
                  <a:pt x="0" y="0"/>
                </a:moveTo>
                <a:lnTo>
                  <a:pt x="2469054" y="0"/>
                </a:lnTo>
                <a:lnTo>
                  <a:pt x="2469054" y="1559808"/>
                </a:lnTo>
                <a:lnTo>
                  <a:pt x="0" y="1559808"/>
                </a:lnTo>
                <a:close/>
              </a:path>
            </a:pathLst>
          </a:custGeom>
        </p:spPr>
      </p:pic>
      <p:sp>
        <p:nvSpPr>
          <p:cNvPr id="13" name="文本框 1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5021356" y="2902122"/>
            <a:ext cx="3779592" cy="10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BOTH 2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男生抢着完成我们的小车车。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女生帮忙递螺丝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330601" y="4504145"/>
            <a:ext cx="239395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WE TRIED OUR BEST:) </a:t>
            </a:r>
            <a:endParaRPr lang="zh-CN" altLang="en-US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7" name="内容占位符 9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40" y="-21590"/>
            <a:ext cx="5410835" cy="2494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7647">
        <p:circle/>
      </p:transition>
    </mc:Choice>
    <mc:Fallback>
      <p:transition spd="slow" advTm="7647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9139029" y="561975"/>
            <a:ext cx="256871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SOMETHING</a:t>
            </a:r>
            <a:endParaRPr lang="en-US" altLang="zh-CN" sz="2800" b="1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r"/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DIFFERENT</a:t>
            </a:r>
            <a:endParaRPr lang="en-US" altLang="zh-CN" sz="2800" b="1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r"/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HAPPED 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9138920" y="2893695"/>
            <a:ext cx="282511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我们的小车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冒烟了！</a:t>
            </a:r>
            <a:endParaRPr lang="zh-CN" altLang="en-US" sz="1600" dirty="0" err="1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我们三个人感到了危机😨</a:t>
            </a:r>
            <a:endParaRPr lang="zh-CN" altLang="en-US" sz="1600" dirty="0" err="1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逃离现场</a:t>
            </a:r>
            <a:r>
              <a:rPr lang="zh-CN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😀</a:t>
            </a:r>
            <a:endParaRPr lang="zh-CN" altLang="en-US" sz="1600" dirty="0" err="1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我们的姚同学</a:t>
            </a:r>
            <a:endParaRPr lang="zh-CN" altLang="en-US" sz="1600" dirty="0" err="1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500"/>
              </a:lnSpc>
            </a:pPr>
            <a:r>
              <a:rPr lang="zh-CN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独自守着小车</a:t>
            </a:r>
            <a:endParaRPr lang="zh-CN" altLang="en-US" sz="1600" dirty="0" err="1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内容占位符 3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80"/>
          <a:stretch>
            <a:fillRect/>
          </a:stretch>
        </p:blipFill>
        <p:spPr>
          <a:xfrm>
            <a:off x="-8255" y="733425"/>
            <a:ext cx="9147175" cy="539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0407">
        <p:circle/>
      </p:transition>
    </mc:Choice>
    <mc:Fallback>
      <p:transition spd="slow" advTm="10407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半闭框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5400000" flipV="1">
            <a:off x="700042" y="537504"/>
            <a:ext cx="796406" cy="796406"/>
          </a:xfrm>
          <a:prstGeom prst="halfFrame">
            <a:avLst>
              <a:gd name="adj1" fmla="val 13725"/>
              <a:gd name="adj2" fmla="val 1372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半闭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 rot="10800000" flipH="1">
            <a:off x="700042" y="5514453"/>
            <a:ext cx="796406" cy="796406"/>
          </a:xfrm>
          <a:prstGeom prst="halfFrame">
            <a:avLst>
              <a:gd name="adj1" fmla="val 13725"/>
              <a:gd name="adj2" fmla="val 1372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1"/>
            </p:custDataLst>
          </p:nvPr>
        </p:nvSpPr>
        <p:spPr>
          <a:xfrm>
            <a:off x="1098245" y="1515997"/>
            <a:ext cx="435568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cs typeface="+mn-ea"/>
                <a:sym typeface="+mn-lt"/>
              </a:rPr>
              <a:t>WITH HELP </a:t>
            </a:r>
            <a:endParaRPr lang="en-US" altLang="zh-CN" sz="3600" b="1" dirty="0">
              <a:cs typeface="+mn-ea"/>
              <a:sym typeface="+mn-lt"/>
            </a:endParaRPr>
          </a:p>
          <a:p>
            <a:r>
              <a:rPr lang="en-US" altLang="zh-CN" sz="3600" b="1" dirty="0">
                <a:cs typeface="+mn-ea"/>
                <a:sym typeface="+mn-lt"/>
              </a:rPr>
              <a:t>AND HERE WE GO</a:t>
            </a:r>
            <a:endParaRPr lang="en-US" altLang="zh-CN" sz="3600" b="1" dirty="0">
              <a:cs typeface="+mn-ea"/>
              <a:sym typeface="+mn-lt"/>
            </a:endParaRP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098416" y="3529760"/>
            <a:ext cx="3476644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老师来了，姚同学的朋友也来帮忙了：）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我们三只小小鼠方才敢靠近 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)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endParaRPr lang="en-US" altLang="zh-CN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其实是树莓板烧坏了，不是电池的错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！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246722" y="2866041"/>
            <a:ext cx="614597" cy="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8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990" y="537210"/>
            <a:ext cx="2612390" cy="5668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85" y="537210"/>
            <a:ext cx="2613025" cy="567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0291">
        <p:circle/>
      </p:transition>
    </mc:Choice>
    <mc:Fallback>
      <p:transition spd="slow" advTm="10291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635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2" name="文本框 2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4009518" y="756786"/>
            <a:ext cx="432501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300">
                <a:solidFill>
                  <a:schemeClr val="bg1"/>
                </a:solidFill>
                <a:cs typeface="+mn-ea"/>
                <a:sym typeface="+mn-lt"/>
              </a:rPr>
              <a:t>TRYING HARD</a:t>
            </a:r>
            <a:endParaRPr lang="en-US" sz="2800" b="1" spc="3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矩形 2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905838" y="1408064"/>
            <a:ext cx="38032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5" b="35573"/>
          <a:stretch>
            <a:fillRect/>
          </a:stretch>
        </p:blipFill>
        <p:spPr>
          <a:xfrm>
            <a:off x="1541780" y="1946275"/>
            <a:ext cx="3143250" cy="330771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3" b="32868"/>
          <a:stretch>
            <a:fillRect/>
          </a:stretch>
        </p:blipFill>
        <p:spPr>
          <a:xfrm>
            <a:off x="7589520" y="1946275"/>
            <a:ext cx="2971165" cy="336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8381">
        <p:circle/>
      </p:transition>
    </mc:Choice>
    <mc:Fallback>
      <p:transition spd="slow" advTm="8381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659567" y="1229193"/>
            <a:ext cx="4557010" cy="4542020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1"/>
            </p:custDataLst>
          </p:nvPr>
        </p:nvSpPr>
        <p:spPr>
          <a:xfrm>
            <a:off x="1128225" y="1674673"/>
            <a:ext cx="4355687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cs typeface="+mn-ea"/>
                <a:sym typeface="+mn-lt"/>
              </a:rPr>
              <a:t>OUR</a:t>
            </a:r>
            <a:endParaRPr lang="en-US" sz="3600" b="1" dirty="0">
              <a:cs typeface="+mn-ea"/>
              <a:sym typeface="+mn-lt"/>
            </a:endParaRPr>
          </a:p>
          <a:p>
            <a:r>
              <a:rPr lang="en-US" sz="3600" b="1" dirty="0">
                <a:cs typeface="+mn-ea"/>
                <a:sym typeface="+mn-lt"/>
              </a:rPr>
              <a:t>CAR</a:t>
            </a:r>
            <a:endParaRPr lang="en-US" sz="3600" b="1" dirty="0">
              <a:cs typeface="+mn-ea"/>
              <a:sym typeface="+mn-lt"/>
            </a:endParaRPr>
          </a:p>
          <a:p>
            <a:r>
              <a:rPr lang="en-US" sz="3600" b="1" dirty="0">
                <a:cs typeface="+mn-ea"/>
                <a:sym typeface="+mn-lt"/>
              </a:rPr>
              <a:t>CAN</a:t>
            </a:r>
            <a:endParaRPr lang="en-US" sz="3600" b="1" dirty="0">
              <a:cs typeface="+mn-ea"/>
              <a:sym typeface="+mn-lt"/>
            </a:endParaRPr>
          </a:p>
          <a:p>
            <a:r>
              <a:rPr lang="en-US" sz="3600" b="1" dirty="0">
                <a:cs typeface="+mn-ea"/>
                <a:sym typeface="+mn-lt"/>
              </a:rPr>
              <a:t>RUN</a:t>
            </a:r>
            <a:endParaRPr lang="en-US" sz="3600" b="1" dirty="0">
              <a:cs typeface="+mn-ea"/>
              <a:sym typeface="+mn-lt"/>
            </a:endParaRPr>
          </a:p>
          <a:p>
            <a:r>
              <a:rPr lang="en-US" sz="3600" b="1" dirty="0">
                <a:cs typeface="+mn-ea"/>
                <a:sym typeface="+mn-lt"/>
              </a:rPr>
              <a:t>NOW!</a:t>
            </a:r>
            <a:endParaRPr lang="en-US" sz="3600" b="1" dirty="0">
              <a:cs typeface="+mn-ea"/>
              <a:sym typeface="+mn-lt"/>
            </a:endParaRPr>
          </a:p>
        </p:txBody>
      </p:sp>
      <p:sp>
        <p:nvSpPr>
          <p:cNvPr id="5" name="矩形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739645" y="5112756"/>
            <a:ext cx="447675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对于小车第一次会跑，小陈同学其实超级开心😊</a:t>
            </a:r>
            <a:r>
              <a:rPr lang="en-US" altLang="zh-CN" sz="1600" b="1" dirty="0">
                <a:cs typeface="+mn-ea"/>
                <a:sym typeface="+mn-lt"/>
              </a:rPr>
              <a:t> </a:t>
            </a:r>
            <a:endParaRPr lang="zh-CN" altLang="en-US" sz="1600" b="1">
              <a:cs typeface="+mn-ea"/>
              <a:sym typeface="+mn-lt"/>
            </a:endParaRPr>
          </a:p>
        </p:txBody>
      </p:sp>
      <p:sp>
        <p:nvSpPr>
          <p:cNvPr id="7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8" name="内容占位符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31" y="67813"/>
            <a:ext cx="3096344" cy="67174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53"/>
          <a:stretch>
            <a:fillRect/>
          </a:stretch>
        </p:blipFill>
        <p:spPr>
          <a:xfrm rot="5400000">
            <a:off x="9823450" y="555625"/>
            <a:ext cx="2041525" cy="20885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8" t="-760" r="-385" b="760"/>
          <a:stretch>
            <a:fillRect/>
          </a:stretch>
        </p:blipFill>
        <p:spPr>
          <a:xfrm rot="5400000">
            <a:off x="9861550" y="4012565"/>
            <a:ext cx="1964690" cy="2088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0032">
        <p:circle/>
      </p:transition>
    </mc:Choice>
    <mc:Fallback>
      <p:transition spd="slow" advTm="10032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0" y="0"/>
            <a:ext cx="12192000" cy="19467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3022442" y="666993"/>
            <a:ext cx="49276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pc="600">
                <a:solidFill>
                  <a:schemeClr val="bg1"/>
                </a:solidFill>
                <a:cs typeface="+mn-ea"/>
                <a:sym typeface="+mn-lt"/>
              </a:rPr>
              <a:t>WE CAME TO THE LIBRARY </a:t>
            </a:r>
            <a:endParaRPr lang="en-US" altLang="zh-CN" b="1" spc="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5788701" y="1180146"/>
            <a:ext cx="614597" cy="50014"/>
          </a:xfrm>
          <a:prstGeom prst="rect">
            <a:avLst/>
          </a:prstGeom>
          <a:solidFill>
            <a:srgbClr val="D0B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0B189"/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425263" y="2212258"/>
            <a:ext cx="5149627" cy="4424515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" name="PA_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>
            <p:custDataLst>
              <p:tags r:id="rId1"/>
            </p:custDataLst>
          </p:nvPr>
        </p:nvSpPr>
        <p:spPr>
          <a:xfrm>
            <a:off x="822233" y="2635903"/>
            <a:ext cx="435568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cs typeface="+mn-ea"/>
                <a:sym typeface="+mn-lt"/>
              </a:rPr>
              <a:t>WE ARE TRYING</a:t>
            </a:r>
            <a:endParaRPr lang="en-US" sz="3600" b="1" dirty="0">
              <a:cs typeface="+mn-ea"/>
              <a:sym typeface="+mn-lt"/>
            </a:endParaRPr>
          </a:p>
        </p:txBody>
      </p:sp>
      <p:sp>
        <p:nvSpPr>
          <p:cNvPr id="8" name="矩形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864314" y="4564576"/>
            <a:ext cx="3476644" cy="152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我们在图书馆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用凳子做遮挡物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但是我们的小车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8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总喜欢撞墙😔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970710" y="3985947"/>
            <a:ext cx="614597" cy="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1" name="内容占位符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7" r="19097" b="14648"/>
          <a:stretch>
            <a:fillRect/>
          </a:stretch>
        </p:blipFill>
        <p:spPr>
          <a:xfrm>
            <a:off x="5788660" y="2212340"/>
            <a:ext cx="6106795" cy="4424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0010">
        <p:circle/>
      </p:transition>
    </mc:Choice>
    <mc:Fallback>
      <p:transition spd="slow" advTm="10010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6" r="-45" b="29288"/>
          <a:stretch>
            <a:fillRect/>
          </a:stretch>
        </p:blipFill>
        <p:spPr>
          <a:xfrm>
            <a:off x="276225" y="278130"/>
            <a:ext cx="11640185" cy="4476115"/>
          </a:xfrm>
          <a:prstGeom prst="rect">
            <a:avLst/>
          </a:prstGeom>
        </p:spPr>
      </p:pic>
      <p:sp>
        <p:nvSpPr>
          <p:cNvPr id="3" name="矩形 2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/>
          <p:nvPr/>
        </p:nvSpPr>
        <p:spPr>
          <a:xfrm>
            <a:off x="1150839" y="4380979"/>
            <a:ext cx="4720247" cy="178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373616" y="4615346"/>
            <a:ext cx="38816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SOME PROBLEMS</a:t>
            </a:r>
            <a:r>
              <a:rPr lang="en-US" altLang="zh-CN" b="1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1373616" y="5317036"/>
            <a:ext cx="4274272" cy="41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左轮突然不转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!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/>
          <p:cNvSpPr txBox="1"/>
          <p:nvPr/>
        </p:nvSpPr>
        <p:spPr>
          <a:xfrm>
            <a:off x="8227060" y="5728335"/>
            <a:ext cx="3157220" cy="460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50">
                <a:cs typeface="+mn-ea"/>
                <a:sym typeface="+mn-lt"/>
              </a:rPr>
              <a:t>电线断了：）</a:t>
            </a:r>
            <a:endParaRPr lang="zh-CN" altLang="en-US" sz="2400" spc="50">
              <a:cs typeface="+mn-ea"/>
              <a:sym typeface="+mn-lt"/>
            </a:endParaRPr>
          </a:p>
        </p:txBody>
      </p:sp>
      <p:sp>
        <p:nvSpPr>
          <p:cNvPr id="7" name="e7d195523061f1c0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 hidden="1"/>
          <p:cNvSpPr txBox="1"/>
          <p:nvPr/>
        </p:nvSpPr>
        <p:spPr>
          <a:xfrm>
            <a:off x="-355600" y="1803400"/>
            <a:ext cx="29161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e7d195523061f1c0d318120d6aeaf1b6ccceb6ba3da59c0775C5DE19DDDEBC09ED96DBD9900D9848D623ECAD1D4904B78047D0015C22C8BE97228BE8B5BFF08FE7A3AE04126DA07312A96C0F69F9BAB7002160E556FB8050B6B0CEA014610BCECF9F367F15CB9D950936CDE4380A25E9696BA2099BB4B03A99915B16D6F18264F3D0955B6700EBE0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9907">
        <p:circle/>
      </p:transition>
    </mc:Choice>
    <mc:Fallback>
      <p:transition spd="slow" advTm="9907">
        <p:circle/>
      </p:transition>
    </mc:Fallback>
  </mc:AlternateContent>
</p:sld>
</file>

<file path=ppt/tags/tag1.xml><?xml version="1.0" encoding="utf-8"?>
<p:tagLst xmlns:p="http://schemas.openxmlformats.org/presentationml/2006/main">
  <p:tag name="REFSHAPE" val="1577194612"/>
  <p:tag name="KSO_WM_UNIT_PLACING_PICTURE_USER_VIEWPORT" val="{&quot;height&quot;:4646.87874015748,&quot;width&quot;:10080}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ISPRING_PRESENTATION_TITLE" val="欧美画册风工作汇报总结PPT模板"/>
</p:tagLst>
</file>

<file path=ppt/tags/tag2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KSO_WM_UNIT_PLACING_PICTURE_USER_VIEWPORT" val="{&quot;height&quot;:10824.748031496063,&quot;width&quot;:4989.5307086614175}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y0uu1u">
      <a:majorFont>
        <a:latin typeface="Bodoni MT"/>
        <a:ea typeface="新宋体"/>
        <a:cs typeface=""/>
      </a:majorFont>
      <a:minorFont>
        <a:latin typeface="Bodoni MT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pattFill prst="pct20">
          <a:fgClr>
            <a:schemeClr val="bg1">
              <a:lumMod val="95000"/>
            </a:schemeClr>
          </a:fgClr>
          <a:bgClr>
            <a:schemeClr val="bg1"/>
          </a:bgClr>
        </a:pattFill>
      </a:spPr>
      <a:bodyPr wrap="square" rtlCol="0">
        <a:spAutoFit/>
        <a:scene3d>
          <a:camera prst="orthographicFront"/>
          <a:lightRig rig="threePt" dir="t"/>
        </a:scene3d>
      </a:bodyPr>
      <a:lstStyle>
        <a:defPPr algn="ctr">
          <a:defRPr lang="zh-CN" altLang="en-US" sz="7200" dirty="0" smtClean="0">
            <a:ln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6281</Words>
  <Application>WPS 演示</Application>
  <PresentationFormat>宽屏</PresentationFormat>
  <Paragraphs>197</Paragraphs>
  <Slides>19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Arial</vt:lpstr>
      <vt:lpstr>Bodoni MT</vt:lpstr>
      <vt:lpstr>微软雅黑</vt:lpstr>
      <vt:lpstr>Arial Unicode MS</vt:lpstr>
      <vt:lpstr>新宋体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欧美画册风工作汇报总结PPT模板</dc:title>
  <dc:creator>©PPTSTORE</dc:creator>
  <dc:description>©PPTSTORE 版权所有</dc:description>
  <cp:lastModifiedBy>K·Boss</cp:lastModifiedBy>
  <cp:revision>37</cp:revision>
  <dcterms:created xsi:type="dcterms:W3CDTF">2017-09-20T06:46:00Z</dcterms:created>
  <dcterms:modified xsi:type="dcterms:W3CDTF">2019-12-30T11:45:07Z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